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9"/>
    <p:restoredTop sz="85686"/>
  </p:normalViewPr>
  <p:slideViewPr>
    <p:cSldViewPr snapToGrid="0" snapToObjects="1">
      <p:cViewPr varScale="1">
        <p:scale>
          <a:sx n="111" d="100"/>
          <a:sy n="111" d="100"/>
        </p:scale>
        <p:origin x="11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2021/9/28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2021/9/28</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2021/9/28</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7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23623</TotalTime>
  <Words>5226</Words>
  <Application>Microsoft Macintosh PowerPoint</Application>
  <PresentationFormat>ワイド画面</PresentationFormat>
  <Paragraphs>723</Paragraphs>
  <Slides>90</Slides>
  <Notes>16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90</vt:i4>
      </vt:variant>
    </vt:vector>
  </HeadingPairs>
  <TitlesOfParts>
    <vt:vector size="98"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33</cp:revision>
  <dcterms:created xsi:type="dcterms:W3CDTF">2021-04-30T09:01:52Z</dcterms:created>
  <dcterms:modified xsi:type="dcterms:W3CDTF">2021-10-01T05:10:06Z</dcterms:modified>
</cp:coreProperties>
</file>